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1" r:id="rId4"/>
    <p:sldId id="272" r:id="rId5"/>
    <p:sldId id="273" r:id="rId6"/>
    <p:sldId id="274" r:id="rId7"/>
    <p:sldId id="275" r:id="rId8"/>
    <p:sldId id="276" r:id="rId9"/>
    <p:sldId id="283" r:id="rId10"/>
    <p:sldId id="277" r:id="rId11"/>
    <p:sldId id="278" r:id="rId12"/>
    <p:sldId id="281" r:id="rId13"/>
    <p:sldId id="282" r:id="rId14"/>
    <p:sldId id="27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1D8AA-9743-450F-9C73-2A4031FC6113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BB591-64DC-4F88-97F1-6E59C100E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16.jpeg"/><Relationship Id="rId4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ena\Desktop\шаблоны для презинтации\2471415_record-1056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0"/>
            <a:ext cx="9448800" cy="6951966"/>
          </a:xfrm>
          <a:prstGeom prst="rect">
            <a:avLst/>
          </a:prstGeom>
          <a:noFill/>
        </p:spPr>
      </p:pic>
      <p:pic>
        <p:nvPicPr>
          <p:cNvPr id="8" name="Рисунок 7" descr="C:\Users\Дтман\Downloads\pamiatka-dlia-roditieliei-po-obuchieniiu-dietiei-pdd_1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3048000" cy="2628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https://www.arinasorokina.ru/wp-content/uploads/2012/05/clipart-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-180528" y="3717032"/>
            <a:ext cx="2088232" cy="3354288"/>
          </a:xfrm>
          <a:prstGeom prst="rect">
            <a:avLst/>
          </a:prstGeom>
          <a:noFill/>
        </p:spPr>
      </p:pic>
      <p:pic>
        <p:nvPicPr>
          <p:cNvPr id="10" name="Picture 3" descr="C:\Users\Elena\Downloads\217415_html_mdad8a6.png"/>
          <p:cNvPicPr>
            <a:picLocks noChangeAspect="1" noChangeArrowheads="1"/>
          </p:cNvPicPr>
          <p:nvPr/>
        </p:nvPicPr>
        <p:blipFill>
          <a:blip r:embed="rId5" cstate="print"/>
          <a:srcRect l="45712" t="2751" r="11415" b="17672"/>
          <a:stretch>
            <a:fillRect/>
          </a:stretch>
        </p:blipFill>
        <p:spPr bwMode="auto">
          <a:xfrm>
            <a:off x="7596336" y="188640"/>
            <a:ext cx="1248889" cy="26642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8278688" cy="144016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«Детский сад №317 Красноармейского района Волгограда»</a:t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РАЗВИВАЮЩАЯ СРЕДА </a:t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ПРОФИЛАКТИКЕ   </a:t>
            </a:r>
            <a:br>
              <a:rPr lang="ru-RU" sz="24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ДЕТСКОГО ДОРОЖНО-ТРАНСПОРТНОГО ТРАВМАТИЗМА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ena\Desktop\шаблоны для презинтации\2471415_record-1056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2536"/>
            <a:ext cx="9144000" cy="691053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3" y="32048"/>
            <a:ext cx="8915093" cy="6741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4" t="2426"/>
          <a:stretch/>
        </p:blipFill>
        <p:spPr>
          <a:xfrm>
            <a:off x="389518" y="235676"/>
            <a:ext cx="8364963" cy="63882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201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9433"/>
            <a:ext cx="8640960" cy="6480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475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365760"/>
            <a:ext cx="8168640" cy="6126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30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76" y="103581"/>
            <a:ext cx="8064848" cy="6652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97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71" b="4758"/>
          <a:stretch/>
        </p:blipFill>
        <p:spPr>
          <a:xfrm>
            <a:off x="683568" y="365760"/>
            <a:ext cx="7972751" cy="64621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486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365760"/>
            <a:ext cx="8168640" cy="6126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854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62" y="89991"/>
            <a:ext cx="5178875" cy="66796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76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4" y="122116"/>
            <a:ext cx="8820472" cy="66153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331640" y="332656"/>
            <a:ext cx="6696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Авторская игра «ЛЭПБУК»</a:t>
            </a:r>
          </a:p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старшего возраста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5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1402"/>
            <a:ext cx="4956043" cy="37170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132856"/>
            <a:ext cx="6084168" cy="45631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92080" y="188640"/>
            <a:ext cx="3707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Авторская игра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старшего возраста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13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4551014" cy="6336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39129"/>
            <a:ext cx="4750187" cy="6381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39552" y="6021288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Авторская игра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74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257" y="131117"/>
            <a:ext cx="4619286" cy="6525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17"/>
            <a:ext cx="4739028" cy="6597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004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1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5" y="54949"/>
            <a:ext cx="4298801" cy="58370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33982"/>
            <a:ext cx="4572000" cy="3187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76" y="3244315"/>
            <a:ext cx="4572000" cy="31586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70307" y="5942209"/>
            <a:ext cx="4278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Авторская игра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среднего возраста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19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23</Words>
  <Application>Microsoft Office PowerPoint</Application>
  <PresentationFormat>Экран (4:3)</PresentationFormat>
  <Paragraphs>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 Муниципальное дошкольное образовательное учреждение «Детский сад №317 Красноармейского района Волгограда»                РАЗВИВАЮЩАЯ СРЕДА  ПО ПРОФИЛАКТИКЕ    ДЕТСКОГО ДОРОЖНО-ТРАНСПОРТНОГО ТРАВМАТИЗМА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Людмила Пивнева</cp:lastModifiedBy>
  <cp:revision>24</cp:revision>
  <dcterms:created xsi:type="dcterms:W3CDTF">2017-03-19T08:36:09Z</dcterms:created>
  <dcterms:modified xsi:type="dcterms:W3CDTF">2017-03-31T11:36:18Z</dcterms:modified>
</cp:coreProperties>
</file>